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57" r:id="rId5"/>
    <p:sldId id="263" r:id="rId6"/>
    <p:sldId id="259" r:id="rId7"/>
    <p:sldId id="260" r:id="rId8"/>
    <p:sldId id="266" r:id="rId9"/>
    <p:sldId id="264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E6D"/>
    <a:srgbClr val="0E2A42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2" autoAdjust="0"/>
    <p:restoredTop sz="94660"/>
  </p:normalViewPr>
  <p:slideViewPr>
    <p:cSldViewPr>
      <p:cViewPr>
        <p:scale>
          <a:sx n="126" d="100"/>
          <a:sy n="126" d="100"/>
        </p:scale>
        <p:origin x="-354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4BD253-E115-4FBC-9307-0B9E746C3789}" type="doc">
      <dgm:prSet loTypeId="urn:microsoft.com/office/officeart/2005/8/layout/orgChart1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9561A05-F6A2-4610-80B1-03D07780C11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WP.29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735027A7-CA91-4165-B626-B6D7F7654A21}" type="parTrans" cxnId="{20DEE498-6D72-4A5A-849F-3E191B4896E7}">
      <dgm:prSet/>
      <dgm:spPr/>
      <dgm:t>
        <a:bodyPr/>
        <a:lstStyle/>
        <a:p>
          <a:endParaRPr lang="ru-RU" sz="1200" b="1">
            <a:solidFill>
              <a:srgbClr val="FFFFFF"/>
            </a:solidFill>
            <a:latin typeface="Arial Narrow" pitchFamily="34" charset="0"/>
          </a:endParaRPr>
        </a:p>
      </dgm:t>
    </dgm:pt>
    <dgm:pt modelId="{83C4D02E-C508-4AA1-9C5A-61E02C0EB2E9}" type="sibTrans" cxnId="{20DEE498-6D72-4A5A-849F-3E191B4896E7}">
      <dgm:prSet/>
      <dgm:spPr/>
      <dgm:t>
        <a:bodyPr/>
        <a:lstStyle/>
        <a:p>
          <a:endParaRPr lang="ru-RU" sz="1200" b="1">
            <a:solidFill>
              <a:srgbClr val="FFFFFF"/>
            </a:solidFill>
            <a:latin typeface="Arial Narrow" pitchFamily="34" charset="0"/>
          </a:endParaRPr>
        </a:p>
      </dgm:t>
    </dgm:pt>
    <dgm:pt modelId="{7A4C01F3-6246-4A32-8244-08DC43554A79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Женевское Соглашение 1958г.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5C5E029D-4FF1-44AC-A27A-DA9768895DDA}" type="parTrans" cxnId="{D83760CE-E810-44B2-8562-9674128B46F4}">
      <dgm:prSet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endParaRPr lang="ru-RU" sz="1200" b="1">
            <a:solidFill>
              <a:srgbClr val="FFFFFF"/>
            </a:solidFill>
            <a:latin typeface="Arial Narrow" pitchFamily="34" charset="0"/>
          </a:endParaRPr>
        </a:p>
      </dgm:t>
    </dgm:pt>
    <dgm:pt modelId="{88102999-FCBE-431E-AA17-886497FEE758}" type="sibTrans" cxnId="{D83760CE-E810-44B2-8562-9674128B46F4}">
      <dgm:prSet/>
      <dgm:spPr/>
      <dgm:t>
        <a:bodyPr/>
        <a:lstStyle/>
        <a:p>
          <a:endParaRPr lang="ru-RU" sz="1200" b="1">
            <a:solidFill>
              <a:srgbClr val="FFFFFF"/>
            </a:solidFill>
            <a:latin typeface="Arial Narrow" pitchFamily="34" charset="0"/>
          </a:endParaRPr>
        </a:p>
      </dgm:t>
    </dgm:pt>
    <dgm:pt modelId="{EC5F8CD0-1087-409A-BE38-B22ABB2D0A10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Глобальное Соглашение 1998г.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0DEA94C9-EBE0-41FD-B65B-BADCB8650DDD}" type="parTrans" cxnId="{DA0F79AC-2C0D-4735-B24E-584A52279FBC}">
      <dgm:prSet/>
      <dgm:spPr>
        <a:ln>
          <a:solidFill>
            <a:srgbClr val="FF6600"/>
          </a:solidFill>
        </a:ln>
      </dgm:spPr>
      <dgm:t>
        <a:bodyPr/>
        <a:lstStyle/>
        <a:p>
          <a:endParaRPr lang="ru-RU" sz="1200" b="1">
            <a:solidFill>
              <a:srgbClr val="FFFFFF"/>
            </a:solidFill>
            <a:latin typeface="Arial Narrow" pitchFamily="34" charset="0"/>
          </a:endParaRPr>
        </a:p>
      </dgm:t>
    </dgm:pt>
    <dgm:pt modelId="{09E14269-F371-46AD-97F0-B2B552780A5E}" type="sibTrans" cxnId="{DA0F79AC-2C0D-4735-B24E-584A52279FBC}">
      <dgm:prSet/>
      <dgm:spPr/>
      <dgm:t>
        <a:bodyPr/>
        <a:lstStyle/>
        <a:p>
          <a:endParaRPr lang="ru-RU" sz="1200" b="1">
            <a:solidFill>
              <a:srgbClr val="FFFFFF"/>
            </a:solidFill>
            <a:latin typeface="Arial Narrow" pitchFamily="34" charset="0"/>
          </a:endParaRPr>
        </a:p>
      </dgm:t>
    </dgm:pt>
    <dgm:pt modelId="{D40071A8-44EB-4548-B5D8-8168CEF0A4D5}">
      <dgm:prSet phldrT="[Текст]" custT="1"/>
      <dgm:spPr>
        <a:solidFill>
          <a:srgbClr val="FF6600"/>
        </a:solidFill>
      </dgm:spPr>
      <dgm:t>
        <a:bodyPr/>
        <a:lstStyle/>
        <a:p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Венское Соглашение 1997г</a:t>
          </a:r>
          <a:r>
            <a:rPr lang="ru-RU" sz="1200" b="1" dirty="0" smtClean="0">
              <a:solidFill>
                <a:schemeClr val="bg2"/>
              </a:solidFill>
              <a:latin typeface="Arial Narrow" pitchFamily="34" charset="0"/>
            </a:rPr>
            <a:t>.</a:t>
          </a:r>
          <a:endParaRPr lang="ru-RU" sz="1200" b="1" dirty="0">
            <a:solidFill>
              <a:schemeClr val="bg2"/>
            </a:solidFill>
            <a:latin typeface="Arial Narrow" pitchFamily="34" charset="0"/>
          </a:endParaRPr>
        </a:p>
      </dgm:t>
    </dgm:pt>
    <dgm:pt modelId="{34822E72-ADBA-43A6-9183-8B65409CD48F}" type="parTrans" cxnId="{B718BBC9-40A0-4AE3-BD25-9CD70165EE5F}">
      <dgm:prSet/>
      <dgm:spPr>
        <a:solidFill>
          <a:srgbClr val="00B050"/>
        </a:solidFill>
        <a:ln>
          <a:solidFill>
            <a:srgbClr val="FF6600"/>
          </a:solidFill>
        </a:ln>
      </dgm:spPr>
      <dgm:t>
        <a:bodyPr/>
        <a:lstStyle/>
        <a:p>
          <a:endParaRPr lang="ru-RU" sz="1200" b="1">
            <a:solidFill>
              <a:srgbClr val="FFFFFF"/>
            </a:solidFill>
            <a:latin typeface="Arial Narrow" pitchFamily="34" charset="0"/>
          </a:endParaRPr>
        </a:p>
      </dgm:t>
    </dgm:pt>
    <dgm:pt modelId="{311ED80E-D5D4-48BE-88C9-CA9743CF93EF}" type="sibTrans" cxnId="{B718BBC9-40A0-4AE3-BD25-9CD70165EE5F}">
      <dgm:prSet/>
      <dgm:spPr/>
      <dgm:t>
        <a:bodyPr/>
        <a:lstStyle/>
        <a:p>
          <a:endParaRPr lang="ru-RU" sz="1200" b="1">
            <a:solidFill>
              <a:srgbClr val="FFFFFF"/>
            </a:solidFill>
            <a:latin typeface="Arial Narrow" pitchFamily="34" charset="0"/>
          </a:endParaRPr>
        </a:p>
      </dgm:t>
    </dgm:pt>
    <dgm:pt modelId="{F29E8878-6F24-4825-88A7-D17D196C22EE}" type="pres">
      <dgm:prSet presAssocID="{054BD253-E115-4FBC-9307-0B9E746C37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72A6FB-8179-40ED-8B9C-9CDF453E6F36}" type="pres">
      <dgm:prSet presAssocID="{19561A05-F6A2-4610-80B1-03D07780C11F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0E7AB57-1295-4821-9993-B6BA810CFB42}" type="pres">
      <dgm:prSet presAssocID="{19561A05-F6A2-4610-80B1-03D07780C11F}" presName="rootComposite1" presStyleCnt="0"/>
      <dgm:spPr/>
      <dgm:t>
        <a:bodyPr/>
        <a:lstStyle/>
        <a:p>
          <a:endParaRPr lang="ru-RU"/>
        </a:p>
      </dgm:t>
    </dgm:pt>
    <dgm:pt modelId="{086837DB-F11F-4DA6-8C89-C28F75DB5B58}" type="pres">
      <dgm:prSet presAssocID="{19561A05-F6A2-4610-80B1-03D07780C11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9A15C3-24E3-4A96-8E8B-77B095EC70CA}" type="pres">
      <dgm:prSet presAssocID="{19561A05-F6A2-4610-80B1-03D07780C11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977CF5C-0BAB-48BE-9FB8-472FBD2EFA6F}" type="pres">
      <dgm:prSet presAssocID="{19561A05-F6A2-4610-80B1-03D07780C11F}" presName="hierChild2" presStyleCnt="0"/>
      <dgm:spPr/>
      <dgm:t>
        <a:bodyPr/>
        <a:lstStyle/>
        <a:p>
          <a:endParaRPr lang="ru-RU"/>
        </a:p>
      </dgm:t>
    </dgm:pt>
    <dgm:pt modelId="{C510555B-DF82-4EF8-B474-FF59B786D59D}" type="pres">
      <dgm:prSet presAssocID="{5C5E029D-4FF1-44AC-A27A-DA9768895DD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BB4BBC4-B2E0-4F6E-9767-0D4A631A23CD}" type="pres">
      <dgm:prSet presAssocID="{7A4C01F3-6246-4A32-8244-08DC43554A7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F79A706D-385E-478B-8A58-DDBBE680031D}" type="pres">
      <dgm:prSet presAssocID="{7A4C01F3-6246-4A32-8244-08DC43554A79}" presName="rootComposite" presStyleCnt="0"/>
      <dgm:spPr/>
      <dgm:t>
        <a:bodyPr/>
        <a:lstStyle/>
        <a:p>
          <a:endParaRPr lang="ru-RU"/>
        </a:p>
      </dgm:t>
    </dgm:pt>
    <dgm:pt modelId="{FE79D03D-B26E-4BD5-A6DD-99458BA4B164}" type="pres">
      <dgm:prSet presAssocID="{7A4C01F3-6246-4A32-8244-08DC43554A79}" presName="rootText" presStyleLbl="node2" presStyleIdx="0" presStyleCnt="3" custLinFactNeighborX="-32161" custLinFactNeighborY="7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E8D49D-5A96-4F1D-BD10-A989C80BC83C}" type="pres">
      <dgm:prSet presAssocID="{7A4C01F3-6246-4A32-8244-08DC43554A79}" presName="rootConnector" presStyleLbl="node2" presStyleIdx="0" presStyleCnt="3"/>
      <dgm:spPr/>
      <dgm:t>
        <a:bodyPr/>
        <a:lstStyle/>
        <a:p>
          <a:endParaRPr lang="ru-RU"/>
        </a:p>
      </dgm:t>
    </dgm:pt>
    <dgm:pt modelId="{77007498-11F5-4A17-9CA4-EC4F44D8C8BE}" type="pres">
      <dgm:prSet presAssocID="{7A4C01F3-6246-4A32-8244-08DC43554A79}" presName="hierChild4" presStyleCnt="0"/>
      <dgm:spPr/>
      <dgm:t>
        <a:bodyPr/>
        <a:lstStyle/>
        <a:p>
          <a:endParaRPr lang="ru-RU"/>
        </a:p>
      </dgm:t>
    </dgm:pt>
    <dgm:pt modelId="{C9F59E08-582C-4EB4-ABB1-A005D16E084E}" type="pres">
      <dgm:prSet presAssocID="{7A4C01F3-6246-4A32-8244-08DC43554A79}" presName="hierChild5" presStyleCnt="0"/>
      <dgm:spPr/>
      <dgm:t>
        <a:bodyPr/>
        <a:lstStyle/>
        <a:p>
          <a:endParaRPr lang="ru-RU"/>
        </a:p>
      </dgm:t>
    </dgm:pt>
    <dgm:pt modelId="{6B21BC22-FD6E-4A26-B3EB-A1605E323A8A}" type="pres">
      <dgm:prSet presAssocID="{0DEA94C9-EBE0-41FD-B65B-BADCB8650DD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09873AB-02AF-401E-B956-72153F19179C}" type="pres">
      <dgm:prSet presAssocID="{EC5F8CD0-1087-409A-BE38-B22ABB2D0A1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8D8610A-D8AA-4DD1-B0A3-E2BC2A722BFB}" type="pres">
      <dgm:prSet presAssocID="{EC5F8CD0-1087-409A-BE38-B22ABB2D0A10}" presName="rootComposite" presStyleCnt="0"/>
      <dgm:spPr/>
      <dgm:t>
        <a:bodyPr/>
        <a:lstStyle/>
        <a:p>
          <a:endParaRPr lang="ru-RU"/>
        </a:p>
      </dgm:t>
    </dgm:pt>
    <dgm:pt modelId="{AAD65D26-2539-4D9C-8069-EBC323D980AD}" type="pres">
      <dgm:prSet presAssocID="{EC5F8CD0-1087-409A-BE38-B22ABB2D0A1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51A4C6-95E6-492C-B77C-CDB314422619}" type="pres">
      <dgm:prSet presAssocID="{EC5F8CD0-1087-409A-BE38-B22ABB2D0A10}" presName="rootConnector" presStyleLbl="node2" presStyleIdx="1" presStyleCnt="3"/>
      <dgm:spPr/>
      <dgm:t>
        <a:bodyPr/>
        <a:lstStyle/>
        <a:p>
          <a:endParaRPr lang="ru-RU"/>
        </a:p>
      </dgm:t>
    </dgm:pt>
    <dgm:pt modelId="{0E4C8E01-4615-4933-A944-C95B33FFDCE0}" type="pres">
      <dgm:prSet presAssocID="{EC5F8CD0-1087-409A-BE38-B22ABB2D0A10}" presName="hierChild4" presStyleCnt="0"/>
      <dgm:spPr/>
      <dgm:t>
        <a:bodyPr/>
        <a:lstStyle/>
        <a:p>
          <a:endParaRPr lang="ru-RU"/>
        </a:p>
      </dgm:t>
    </dgm:pt>
    <dgm:pt modelId="{139E037A-C2DE-40AF-997E-21A3C42B0606}" type="pres">
      <dgm:prSet presAssocID="{EC5F8CD0-1087-409A-BE38-B22ABB2D0A10}" presName="hierChild5" presStyleCnt="0"/>
      <dgm:spPr/>
      <dgm:t>
        <a:bodyPr/>
        <a:lstStyle/>
        <a:p>
          <a:endParaRPr lang="ru-RU"/>
        </a:p>
      </dgm:t>
    </dgm:pt>
    <dgm:pt modelId="{573AF3DF-AC16-4A63-A2D4-165FAEFD70F5}" type="pres">
      <dgm:prSet presAssocID="{34822E72-ADBA-43A6-9183-8B65409CD48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0CE250B0-26FB-4151-A5E5-005693C1A4D7}" type="pres">
      <dgm:prSet presAssocID="{D40071A8-44EB-4548-B5D8-8168CEF0A4D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0EDF9C3-9DCA-4CD8-8E26-FC474410CADF}" type="pres">
      <dgm:prSet presAssocID="{D40071A8-44EB-4548-B5D8-8168CEF0A4D5}" presName="rootComposite" presStyleCnt="0"/>
      <dgm:spPr/>
      <dgm:t>
        <a:bodyPr/>
        <a:lstStyle/>
        <a:p>
          <a:endParaRPr lang="ru-RU"/>
        </a:p>
      </dgm:t>
    </dgm:pt>
    <dgm:pt modelId="{EB51A77A-759C-46B7-8A8F-D0C655DF17DF}" type="pres">
      <dgm:prSet presAssocID="{D40071A8-44EB-4548-B5D8-8168CEF0A4D5}" presName="rootText" presStyleLbl="node2" presStyleIdx="2" presStyleCnt="3" custLinFactNeighborX="35102" custLinFactNeighborY="7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329F21-FFA3-4C85-ABC0-88FB5775E121}" type="pres">
      <dgm:prSet presAssocID="{D40071A8-44EB-4548-B5D8-8168CEF0A4D5}" presName="rootConnector" presStyleLbl="node2" presStyleIdx="2" presStyleCnt="3"/>
      <dgm:spPr/>
      <dgm:t>
        <a:bodyPr/>
        <a:lstStyle/>
        <a:p>
          <a:endParaRPr lang="ru-RU"/>
        </a:p>
      </dgm:t>
    </dgm:pt>
    <dgm:pt modelId="{AB08455F-2601-43FD-9454-C6FADE429075}" type="pres">
      <dgm:prSet presAssocID="{D40071A8-44EB-4548-B5D8-8168CEF0A4D5}" presName="hierChild4" presStyleCnt="0"/>
      <dgm:spPr/>
      <dgm:t>
        <a:bodyPr/>
        <a:lstStyle/>
        <a:p>
          <a:endParaRPr lang="ru-RU"/>
        </a:p>
      </dgm:t>
    </dgm:pt>
    <dgm:pt modelId="{11D8C98D-52B4-4E90-A01F-47503EACAAA6}" type="pres">
      <dgm:prSet presAssocID="{D40071A8-44EB-4548-B5D8-8168CEF0A4D5}" presName="hierChild5" presStyleCnt="0"/>
      <dgm:spPr/>
      <dgm:t>
        <a:bodyPr/>
        <a:lstStyle/>
        <a:p>
          <a:endParaRPr lang="ru-RU"/>
        </a:p>
      </dgm:t>
    </dgm:pt>
    <dgm:pt modelId="{FB1E0A77-2CDA-4C40-9E64-F780D162E242}" type="pres">
      <dgm:prSet presAssocID="{19561A05-F6A2-4610-80B1-03D07780C11F}" presName="hierChild3" presStyleCnt="0"/>
      <dgm:spPr/>
      <dgm:t>
        <a:bodyPr/>
        <a:lstStyle/>
        <a:p>
          <a:endParaRPr lang="ru-RU"/>
        </a:p>
      </dgm:t>
    </dgm:pt>
  </dgm:ptLst>
  <dgm:cxnLst>
    <dgm:cxn modelId="{2F5AFCFB-1DA7-45E5-88F2-D440A44A6E86}" type="presOf" srcId="{7A4C01F3-6246-4A32-8244-08DC43554A79}" destId="{FE79D03D-B26E-4BD5-A6DD-99458BA4B164}" srcOrd="0" destOrd="0" presId="urn:microsoft.com/office/officeart/2005/8/layout/orgChart1"/>
    <dgm:cxn modelId="{545EC4A4-B4B1-45A3-BFDF-D410280861F7}" type="presOf" srcId="{7A4C01F3-6246-4A32-8244-08DC43554A79}" destId="{09E8D49D-5A96-4F1D-BD10-A989C80BC83C}" srcOrd="1" destOrd="0" presId="urn:microsoft.com/office/officeart/2005/8/layout/orgChart1"/>
    <dgm:cxn modelId="{DA0F79AC-2C0D-4735-B24E-584A52279FBC}" srcId="{19561A05-F6A2-4610-80B1-03D07780C11F}" destId="{EC5F8CD0-1087-409A-BE38-B22ABB2D0A10}" srcOrd="1" destOrd="0" parTransId="{0DEA94C9-EBE0-41FD-B65B-BADCB8650DDD}" sibTransId="{09E14269-F371-46AD-97F0-B2B552780A5E}"/>
    <dgm:cxn modelId="{20DEE498-6D72-4A5A-849F-3E191B4896E7}" srcId="{054BD253-E115-4FBC-9307-0B9E746C3789}" destId="{19561A05-F6A2-4610-80B1-03D07780C11F}" srcOrd="0" destOrd="0" parTransId="{735027A7-CA91-4165-B626-B6D7F7654A21}" sibTransId="{83C4D02E-C508-4AA1-9C5A-61E02C0EB2E9}"/>
    <dgm:cxn modelId="{ACB029DB-5DDE-4614-BB7B-362AB77C16BF}" type="presOf" srcId="{19561A05-F6A2-4610-80B1-03D07780C11F}" destId="{C79A15C3-24E3-4A96-8E8B-77B095EC70CA}" srcOrd="1" destOrd="0" presId="urn:microsoft.com/office/officeart/2005/8/layout/orgChart1"/>
    <dgm:cxn modelId="{8A9A4DAD-56A7-4758-B8EA-3A20D5B04EFF}" type="presOf" srcId="{EC5F8CD0-1087-409A-BE38-B22ABB2D0A10}" destId="{AAD65D26-2539-4D9C-8069-EBC323D980AD}" srcOrd="0" destOrd="0" presId="urn:microsoft.com/office/officeart/2005/8/layout/orgChart1"/>
    <dgm:cxn modelId="{98DC8DD1-D5CB-4A5B-A2E9-AFD6541F50DB}" type="presOf" srcId="{5C5E029D-4FF1-44AC-A27A-DA9768895DDA}" destId="{C510555B-DF82-4EF8-B474-FF59B786D59D}" srcOrd="0" destOrd="0" presId="urn:microsoft.com/office/officeart/2005/8/layout/orgChart1"/>
    <dgm:cxn modelId="{80583E0A-67B3-4DFF-AA02-2B1AD79D6D22}" type="presOf" srcId="{0DEA94C9-EBE0-41FD-B65B-BADCB8650DDD}" destId="{6B21BC22-FD6E-4A26-B3EB-A1605E323A8A}" srcOrd="0" destOrd="0" presId="urn:microsoft.com/office/officeart/2005/8/layout/orgChart1"/>
    <dgm:cxn modelId="{F822F82F-6C7F-4DF1-A890-15C1D93C2DE6}" type="presOf" srcId="{34822E72-ADBA-43A6-9183-8B65409CD48F}" destId="{573AF3DF-AC16-4A63-A2D4-165FAEFD70F5}" srcOrd="0" destOrd="0" presId="urn:microsoft.com/office/officeart/2005/8/layout/orgChart1"/>
    <dgm:cxn modelId="{6CA12368-A79F-44E8-83BF-AD824464330A}" type="presOf" srcId="{D40071A8-44EB-4548-B5D8-8168CEF0A4D5}" destId="{F5329F21-FFA3-4C85-ABC0-88FB5775E121}" srcOrd="1" destOrd="0" presId="urn:microsoft.com/office/officeart/2005/8/layout/orgChart1"/>
    <dgm:cxn modelId="{B718BBC9-40A0-4AE3-BD25-9CD70165EE5F}" srcId="{19561A05-F6A2-4610-80B1-03D07780C11F}" destId="{D40071A8-44EB-4548-B5D8-8168CEF0A4D5}" srcOrd="2" destOrd="0" parTransId="{34822E72-ADBA-43A6-9183-8B65409CD48F}" sibTransId="{311ED80E-D5D4-48BE-88C9-CA9743CF93EF}"/>
    <dgm:cxn modelId="{D83760CE-E810-44B2-8562-9674128B46F4}" srcId="{19561A05-F6A2-4610-80B1-03D07780C11F}" destId="{7A4C01F3-6246-4A32-8244-08DC43554A79}" srcOrd="0" destOrd="0" parTransId="{5C5E029D-4FF1-44AC-A27A-DA9768895DDA}" sibTransId="{88102999-FCBE-431E-AA17-886497FEE758}"/>
    <dgm:cxn modelId="{54C92E8E-3084-4547-B5E9-72958E9BB3D6}" type="presOf" srcId="{19561A05-F6A2-4610-80B1-03D07780C11F}" destId="{086837DB-F11F-4DA6-8C89-C28F75DB5B58}" srcOrd="0" destOrd="0" presId="urn:microsoft.com/office/officeart/2005/8/layout/orgChart1"/>
    <dgm:cxn modelId="{2835C622-9523-4C43-A2BF-6B54690A07C0}" type="presOf" srcId="{054BD253-E115-4FBC-9307-0B9E746C3789}" destId="{F29E8878-6F24-4825-88A7-D17D196C22EE}" srcOrd="0" destOrd="0" presId="urn:microsoft.com/office/officeart/2005/8/layout/orgChart1"/>
    <dgm:cxn modelId="{B7847118-3E14-4AED-8D38-8E876E1AE4C1}" type="presOf" srcId="{EC5F8CD0-1087-409A-BE38-B22ABB2D0A10}" destId="{8C51A4C6-95E6-492C-B77C-CDB314422619}" srcOrd="1" destOrd="0" presId="urn:microsoft.com/office/officeart/2005/8/layout/orgChart1"/>
    <dgm:cxn modelId="{3974FAD8-EDDC-4F2F-985D-EE75C2271B95}" type="presOf" srcId="{D40071A8-44EB-4548-B5D8-8168CEF0A4D5}" destId="{EB51A77A-759C-46B7-8A8F-D0C655DF17DF}" srcOrd="0" destOrd="0" presId="urn:microsoft.com/office/officeart/2005/8/layout/orgChart1"/>
    <dgm:cxn modelId="{1200BAD2-B177-401B-BF44-A3B1CF37CBBA}" type="presParOf" srcId="{F29E8878-6F24-4825-88A7-D17D196C22EE}" destId="{C072A6FB-8179-40ED-8B9C-9CDF453E6F36}" srcOrd="0" destOrd="0" presId="urn:microsoft.com/office/officeart/2005/8/layout/orgChart1"/>
    <dgm:cxn modelId="{0071F8B0-0986-4101-8E99-0214F7175A36}" type="presParOf" srcId="{C072A6FB-8179-40ED-8B9C-9CDF453E6F36}" destId="{60E7AB57-1295-4821-9993-B6BA810CFB42}" srcOrd="0" destOrd="0" presId="urn:microsoft.com/office/officeart/2005/8/layout/orgChart1"/>
    <dgm:cxn modelId="{19135D81-0FB5-47E7-9A6F-E4F011483E2B}" type="presParOf" srcId="{60E7AB57-1295-4821-9993-B6BA810CFB42}" destId="{086837DB-F11F-4DA6-8C89-C28F75DB5B58}" srcOrd="0" destOrd="0" presId="urn:microsoft.com/office/officeart/2005/8/layout/orgChart1"/>
    <dgm:cxn modelId="{333124E7-681F-4BDD-9CD0-C803EBEE8450}" type="presParOf" srcId="{60E7AB57-1295-4821-9993-B6BA810CFB42}" destId="{C79A15C3-24E3-4A96-8E8B-77B095EC70CA}" srcOrd="1" destOrd="0" presId="urn:microsoft.com/office/officeart/2005/8/layout/orgChart1"/>
    <dgm:cxn modelId="{52AAAB94-CCC2-4258-9A29-9FB0F4E7DBEE}" type="presParOf" srcId="{C072A6FB-8179-40ED-8B9C-9CDF453E6F36}" destId="{7977CF5C-0BAB-48BE-9FB8-472FBD2EFA6F}" srcOrd="1" destOrd="0" presId="urn:microsoft.com/office/officeart/2005/8/layout/orgChart1"/>
    <dgm:cxn modelId="{1BA8CCB6-07D6-49F8-8B41-B602302C16DD}" type="presParOf" srcId="{7977CF5C-0BAB-48BE-9FB8-472FBD2EFA6F}" destId="{C510555B-DF82-4EF8-B474-FF59B786D59D}" srcOrd="0" destOrd="0" presId="urn:microsoft.com/office/officeart/2005/8/layout/orgChart1"/>
    <dgm:cxn modelId="{ADB69140-C85D-4743-A2BD-2B4EE76DFFA4}" type="presParOf" srcId="{7977CF5C-0BAB-48BE-9FB8-472FBD2EFA6F}" destId="{FBB4BBC4-B2E0-4F6E-9767-0D4A631A23CD}" srcOrd="1" destOrd="0" presId="urn:microsoft.com/office/officeart/2005/8/layout/orgChart1"/>
    <dgm:cxn modelId="{ED30B59D-BEC4-4AD6-BA5F-0E5B5E7FF0D9}" type="presParOf" srcId="{FBB4BBC4-B2E0-4F6E-9767-0D4A631A23CD}" destId="{F79A706D-385E-478B-8A58-DDBBE680031D}" srcOrd="0" destOrd="0" presId="urn:microsoft.com/office/officeart/2005/8/layout/orgChart1"/>
    <dgm:cxn modelId="{726342AA-0F1C-4EE8-A870-67DDBEC2FADE}" type="presParOf" srcId="{F79A706D-385E-478B-8A58-DDBBE680031D}" destId="{FE79D03D-B26E-4BD5-A6DD-99458BA4B164}" srcOrd="0" destOrd="0" presId="urn:microsoft.com/office/officeart/2005/8/layout/orgChart1"/>
    <dgm:cxn modelId="{110F5DD7-D317-432A-B362-C13FA1FEF3AA}" type="presParOf" srcId="{F79A706D-385E-478B-8A58-DDBBE680031D}" destId="{09E8D49D-5A96-4F1D-BD10-A989C80BC83C}" srcOrd="1" destOrd="0" presId="urn:microsoft.com/office/officeart/2005/8/layout/orgChart1"/>
    <dgm:cxn modelId="{E4606B7A-443A-4A31-9CF8-D7DFE1EA58CE}" type="presParOf" srcId="{FBB4BBC4-B2E0-4F6E-9767-0D4A631A23CD}" destId="{77007498-11F5-4A17-9CA4-EC4F44D8C8BE}" srcOrd="1" destOrd="0" presId="urn:microsoft.com/office/officeart/2005/8/layout/orgChart1"/>
    <dgm:cxn modelId="{DB0EDD5D-7A96-4CB3-8953-D300FF014A8E}" type="presParOf" srcId="{FBB4BBC4-B2E0-4F6E-9767-0D4A631A23CD}" destId="{C9F59E08-582C-4EB4-ABB1-A005D16E084E}" srcOrd="2" destOrd="0" presId="urn:microsoft.com/office/officeart/2005/8/layout/orgChart1"/>
    <dgm:cxn modelId="{BB94DB17-B97C-45DF-B649-7CF552D3E792}" type="presParOf" srcId="{7977CF5C-0BAB-48BE-9FB8-472FBD2EFA6F}" destId="{6B21BC22-FD6E-4A26-B3EB-A1605E323A8A}" srcOrd="2" destOrd="0" presId="urn:microsoft.com/office/officeart/2005/8/layout/orgChart1"/>
    <dgm:cxn modelId="{CBCF76B1-9A48-4285-9CD8-0AEDFBF54890}" type="presParOf" srcId="{7977CF5C-0BAB-48BE-9FB8-472FBD2EFA6F}" destId="{009873AB-02AF-401E-B956-72153F19179C}" srcOrd="3" destOrd="0" presId="urn:microsoft.com/office/officeart/2005/8/layout/orgChart1"/>
    <dgm:cxn modelId="{B74FDD32-6FC3-4B8D-9E7F-25509979C8AF}" type="presParOf" srcId="{009873AB-02AF-401E-B956-72153F19179C}" destId="{08D8610A-D8AA-4DD1-B0A3-E2BC2A722BFB}" srcOrd="0" destOrd="0" presId="urn:microsoft.com/office/officeart/2005/8/layout/orgChart1"/>
    <dgm:cxn modelId="{5B05AFDC-22D9-4CD2-9D9D-0C8991895DAE}" type="presParOf" srcId="{08D8610A-D8AA-4DD1-B0A3-E2BC2A722BFB}" destId="{AAD65D26-2539-4D9C-8069-EBC323D980AD}" srcOrd="0" destOrd="0" presId="urn:microsoft.com/office/officeart/2005/8/layout/orgChart1"/>
    <dgm:cxn modelId="{92320412-E993-4CB9-B3C1-B4CA48257BA4}" type="presParOf" srcId="{08D8610A-D8AA-4DD1-B0A3-E2BC2A722BFB}" destId="{8C51A4C6-95E6-492C-B77C-CDB314422619}" srcOrd="1" destOrd="0" presId="urn:microsoft.com/office/officeart/2005/8/layout/orgChart1"/>
    <dgm:cxn modelId="{0F14DA0C-3408-4808-B61A-9B705E18CC0E}" type="presParOf" srcId="{009873AB-02AF-401E-B956-72153F19179C}" destId="{0E4C8E01-4615-4933-A944-C95B33FFDCE0}" srcOrd="1" destOrd="0" presId="urn:microsoft.com/office/officeart/2005/8/layout/orgChart1"/>
    <dgm:cxn modelId="{19B667B7-7605-448E-BA47-A63E77D9F975}" type="presParOf" srcId="{009873AB-02AF-401E-B956-72153F19179C}" destId="{139E037A-C2DE-40AF-997E-21A3C42B0606}" srcOrd="2" destOrd="0" presId="urn:microsoft.com/office/officeart/2005/8/layout/orgChart1"/>
    <dgm:cxn modelId="{50B0E873-3E89-4DA8-81C7-DB9D7AD3988E}" type="presParOf" srcId="{7977CF5C-0BAB-48BE-9FB8-472FBD2EFA6F}" destId="{573AF3DF-AC16-4A63-A2D4-165FAEFD70F5}" srcOrd="4" destOrd="0" presId="urn:microsoft.com/office/officeart/2005/8/layout/orgChart1"/>
    <dgm:cxn modelId="{B0524C52-B004-4029-B90E-19205986BD0C}" type="presParOf" srcId="{7977CF5C-0BAB-48BE-9FB8-472FBD2EFA6F}" destId="{0CE250B0-26FB-4151-A5E5-005693C1A4D7}" srcOrd="5" destOrd="0" presId="urn:microsoft.com/office/officeart/2005/8/layout/orgChart1"/>
    <dgm:cxn modelId="{462B69FF-F9C4-4100-BEFD-EA2ADB9D5468}" type="presParOf" srcId="{0CE250B0-26FB-4151-A5E5-005693C1A4D7}" destId="{30EDF9C3-9DCA-4CD8-8E26-FC474410CADF}" srcOrd="0" destOrd="0" presId="urn:microsoft.com/office/officeart/2005/8/layout/orgChart1"/>
    <dgm:cxn modelId="{FCCC1CD5-768E-453B-BA42-E853559BD096}" type="presParOf" srcId="{30EDF9C3-9DCA-4CD8-8E26-FC474410CADF}" destId="{EB51A77A-759C-46B7-8A8F-D0C655DF17DF}" srcOrd="0" destOrd="0" presId="urn:microsoft.com/office/officeart/2005/8/layout/orgChart1"/>
    <dgm:cxn modelId="{1412D345-331D-4670-A13A-B571E0073A2F}" type="presParOf" srcId="{30EDF9C3-9DCA-4CD8-8E26-FC474410CADF}" destId="{F5329F21-FFA3-4C85-ABC0-88FB5775E121}" srcOrd="1" destOrd="0" presId="urn:microsoft.com/office/officeart/2005/8/layout/orgChart1"/>
    <dgm:cxn modelId="{1AA4F23F-A1BF-408B-9E53-4F26CF72CD2D}" type="presParOf" srcId="{0CE250B0-26FB-4151-A5E5-005693C1A4D7}" destId="{AB08455F-2601-43FD-9454-C6FADE429075}" srcOrd="1" destOrd="0" presId="urn:microsoft.com/office/officeart/2005/8/layout/orgChart1"/>
    <dgm:cxn modelId="{72DAC376-91B9-4206-8030-5174C2BD4657}" type="presParOf" srcId="{0CE250B0-26FB-4151-A5E5-005693C1A4D7}" destId="{11D8C98D-52B4-4E90-A01F-47503EACAAA6}" srcOrd="2" destOrd="0" presId="urn:microsoft.com/office/officeart/2005/8/layout/orgChart1"/>
    <dgm:cxn modelId="{DF0F7B17-63D7-4285-95F9-D38EC3F56EA3}" type="presParOf" srcId="{C072A6FB-8179-40ED-8B9C-9CDF453E6F36}" destId="{FB1E0A77-2CDA-4C40-9E64-F780D162E242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AF3DF-AC16-4A63-A2D4-165FAEFD70F5}">
      <dsp:nvSpPr>
        <dsp:cNvPr id="0" name=""/>
        <dsp:cNvSpPr/>
      </dsp:nvSpPr>
      <dsp:spPr>
        <a:xfrm>
          <a:off x="2992722" y="509801"/>
          <a:ext cx="1588218" cy="214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918"/>
              </a:lnTo>
              <a:lnTo>
                <a:pt x="1588218" y="107918"/>
              </a:lnTo>
              <a:lnTo>
                <a:pt x="1588218" y="214748"/>
              </a:lnTo>
            </a:path>
          </a:pathLst>
        </a:custGeom>
        <a:noFill/>
        <a:ln w="25400" cap="flat" cmpd="sng" algn="ctr">
          <a:solidFill>
            <a:srgbClr val="FF660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1BC22-FD6E-4A26-B3EB-A1605E323A8A}">
      <dsp:nvSpPr>
        <dsp:cNvPr id="0" name=""/>
        <dsp:cNvSpPr/>
      </dsp:nvSpPr>
      <dsp:spPr>
        <a:xfrm>
          <a:off x="2947002" y="509801"/>
          <a:ext cx="91440" cy="2136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3658"/>
              </a:lnTo>
            </a:path>
          </a:pathLst>
        </a:custGeom>
        <a:noFill/>
        <a:ln w="25400" cap="flat" cmpd="sng" algn="ctr">
          <a:solidFill>
            <a:srgbClr val="FF660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0555B-DF82-4EF8-B474-FF59B786D59D}">
      <dsp:nvSpPr>
        <dsp:cNvPr id="0" name=""/>
        <dsp:cNvSpPr/>
      </dsp:nvSpPr>
      <dsp:spPr>
        <a:xfrm>
          <a:off x="1434426" y="509801"/>
          <a:ext cx="1558295" cy="214748"/>
        </a:xfrm>
        <a:custGeom>
          <a:avLst/>
          <a:gdLst/>
          <a:ahLst/>
          <a:cxnLst/>
          <a:rect l="0" t="0" r="0" b="0"/>
          <a:pathLst>
            <a:path>
              <a:moveTo>
                <a:pt x="1558295" y="0"/>
              </a:moveTo>
              <a:lnTo>
                <a:pt x="1558295" y="107918"/>
              </a:lnTo>
              <a:lnTo>
                <a:pt x="0" y="107918"/>
              </a:lnTo>
              <a:lnTo>
                <a:pt x="0" y="214748"/>
              </a:lnTo>
            </a:path>
          </a:pathLst>
        </a:custGeom>
        <a:noFill/>
        <a:ln w="25400" cap="flat" cmpd="sng" algn="ctr">
          <a:solidFill>
            <a:srgbClr val="FF6600"/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837DB-F11F-4DA6-8C89-C28F75DB5B58}">
      <dsp:nvSpPr>
        <dsp:cNvPr id="0" name=""/>
        <dsp:cNvSpPr/>
      </dsp:nvSpPr>
      <dsp:spPr>
        <a:xfrm>
          <a:off x="2484010" y="1089"/>
          <a:ext cx="1017423" cy="508711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WP.29</a:t>
          </a:r>
          <a:endParaRPr lang="ru-RU" sz="1200" b="1" kern="12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sp:txBody>
      <dsp:txXfrm>
        <a:off x="2484010" y="1089"/>
        <a:ext cx="1017423" cy="508711"/>
      </dsp:txXfrm>
    </dsp:sp>
    <dsp:sp modelId="{FE79D03D-B26E-4BD5-A6DD-99458BA4B164}">
      <dsp:nvSpPr>
        <dsp:cNvPr id="0" name=""/>
        <dsp:cNvSpPr/>
      </dsp:nvSpPr>
      <dsp:spPr>
        <a:xfrm>
          <a:off x="925715" y="724549"/>
          <a:ext cx="1017423" cy="508711"/>
        </a:xfrm>
        <a:prstGeom prst="rect">
          <a:avLst/>
        </a:prstGeom>
        <a:solidFill>
          <a:srgbClr val="FF66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Женевское Соглашение 1958г.</a:t>
          </a:r>
          <a:endParaRPr lang="ru-RU" sz="1200" b="1" kern="12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sp:txBody>
      <dsp:txXfrm>
        <a:off x="925715" y="724549"/>
        <a:ext cx="1017423" cy="508711"/>
      </dsp:txXfrm>
    </dsp:sp>
    <dsp:sp modelId="{AAD65D26-2539-4D9C-8069-EBC323D980AD}">
      <dsp:nvSpPr>
        <dsp:cNvPr id="0" name=""/>
        <dsp:cNvSpPr/>
      </dsp:nvSpPr>
      <dsp:spPr>
        <a:xfrm>
          <a:off x="2484010" y="723459"/>
          <a:ext cx="1017423" cy="508711"/>
        </a:xfrm>
        <a:prstGeom prst="rect">
          <a:avLst/>
        </a:prstGeom>
        <a:solidFill>
          <a:srgbClr val="FF66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Глобальное Соглашение 1998г.</a:t>
          </a:r>
          <a:endParaRPr lang="ru-RU" sz="1200" b="1" kern="12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sp:txBody>
      <dsp:txXfrm>
        <a:off x="2484010" y="723459"/>
        <a:ext cx="1017423" cy="508711"/>
      </dsp:txXfrm>
    </dsp:sp>
    <dsp:sp modelId="{EB51A77A-759C-46B7-8A8F-D0C655DF17DF}">
      <dsp:nvSpPr>
        <dsp:cNvPr id="0" name=""/>
        <dsp:cNvSpPr/>
      </dsp:nvSpPr>
      <dsp:spPr>
        <a:xfrm>
          <a:off x="4072229" y="724549"/>
          <a:ext cx="1017423" cy="508711"/>
        </a:xfrm>
        <a:prstGeom prst="rect">
          <a:avLst/>
        </a:prstGeom>
        <a:solidFill>
          <a:srgbClr val="FF66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Венское Соглашение 1997г</a:t>
          </a:r>
          <a:r>
            <a:rPr lang="ru-RU" sz="1200" b="1" kern="1200" dirty="0" smtClean="0">
              <a:solidFill>
                <a:schemeClr val="bg2"/>
              </a:solidFill>
              <a:latin typeface="Arial Narrow" pitchFamily="34" charset="0"/>
            </a:rPr>
            <a:t>.</a:t>
          </a:r>
          <a:endParaRPr lang="ru-RU" sz="1200" b="1" kern="1200" dirty="0">
            <a:solidFill>
              <a:schemeClr val="bg2"/>
            </a:solidFill>
            <a:latin typeface="Arial Narrow" pitchFamily="34" charset="0"/>
          </a:endParaRPr>
        </a:p>
      </dsp:txBody>
      <dsp:txXfrm>
        <a:off x="4072229" y="724549"/>
        <a:ext cx="1017423" cy="508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31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7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10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3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38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0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80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16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39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1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6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E968F-BD55-4EC2-88EF-22CAADCA85A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47ED8-D625-4647-8033-B80FB8DF3D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3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7" y="1275606"/>
            <a:ext cx="82253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D5E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КИСУЛЕНКО </a:t>
            </a:r>
          </a:p>
          <a:p>
            <a:pPr algn="ctr"/>
            <a:r>
              <a:rPr lang="ru-RU" sz="2800" b="1" dirty="0" smtClean="0">
                <a:solidFill>
                  <a:srgbClr val="1D5E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БОРИС  ВИКТОРОВИЧ</a:t>
            </a:r>
          </a:p>
          <a:p>
            <a:pPr algn="ctr"/>
            <a:r>
              <a:rPr lang="ru-RU" sz="2000" dirty="0" err="1" smtClean="0">
                <a:solidFill>
                  <a:srgbClr val="1D5E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</a:t>
            </a:r>
            <a:r>
              <a:rPr lang="ru-RU" sz="2000" dirty="0" smtClean="0">
                <a:solidFill>
                  <a:srgbClr val="1D5E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 smtClean="0">
                <a:solidFill>
                  <a:srgbClr val="1D5E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</a:t>
            </a:r>
            <a:r>
              <a:rPr lang="ru-RU" sz="2000" dirty="0" smtClean="0">
                <a:solidFill>
                  <a:srgbClr val="1D5E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наук</a:t>
            </a:r>
            <a:r>
              <a:rPr lang="ru-RU" sz="2800" dirty="0" smtClean="0">
                <a:solidFill>
                  <a:srgbClr val="1D5E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ФГУП НАМИ   </a:t>
            </a:r>
            <a:endParaRPr lang="ru-RU" sz="2800" dirty="0">
              <a:solidFill>
                <a:srgbClr val="1D5E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714626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D5E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Устройство ЭРА-ГЛОНАСС</a:t>
            </a:r>
            <a:r>
              <a:rPr lang="ru-RU" sz="3200" dirty="0" smtClean="0">
                <a:solidFill>
                  <a:srgbClr val="1D5E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внедрение в ЕАЭС и ЕЭК ООН- состояние  и перспективы </a:t>
            </a:r>
          </a:p>
          <a:p>
            <a:pPr algn="ctr"/>
            <a:endParaRPr lang="ru-RU" sz="3200" dirty="0">
              <a:solidFill>
                <a:srgbClr val="33CC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3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utoShape 20"/>
          <p:cNvSpPr>
            <a:spLocks noChangeArrowheads="1"/>
          </p:cNvSpPr>
          <p:nvPr/>
        </p:nvSpPr>
        <p:spPr bwMode="auto">
          <a:xfrm>
            <a:off x="4500562" y="3589742"/>
            <a:ext cx="642942" cy="535785"/>
          </a:xfrm>
          <a:prstGeom prst="downArrow">
            <a:avLst>
              <a:gd name="adj1" fmla="val 42380"/>
              <a:gd name="adj2" fmla="val 84022"/>
            </a:avLst>
          </a:prstGeom>
          <a:solidFill>
            <a:srgbClr val="F0F9E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AutoShape 20"/>
          <p:cNvSpPr>
            <a:spLocks noChangeArrowheads="1"/>
          </p:cNvSpPr>
          <p:nvPr/>
        </p:nvSpPr>
        <p:spPr bwMode="auto">
          <a:xfrm>
            <a:off x="461934" y="1393023"/>
            <a:ext cx="642942" cy="2700000"/>
          </a:xfrm>
          <a:prstGeom prst="downArrow">
            <a:avLst>
              <a:gd name="adj1" fmla="val 42380"/>
              <a:gd name="adj2" fmla="val 84022"/>
            </a:avLst>
          </a:prstGeom>
          <a:solidFill>
            <a:srgbClr val="F0F9E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643966" y="4789885"/>
            <a:ext cx="6842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fld id="{C4D33FD5-E5DA-42CC-9AE4-9D5015AE0872}" type="slidenum">
              <a:rPr lang="ru-RU" sz="2000">
                <a:solidFill>
                  <a:schemeClr val="bg2"/>
                </a:solidFill>
              </a:rPr>
              <a:pPr defTabSz="912813">
                <a:spcBef>
                  <a:spcPct val="50000"/>
                </a:spcBef>
              </a:pPr>
              <a:t>2</a:t>
            </a:fld>
            <a:endParaRPr lang="ru-RU" sz="2000" dirty="0">
              <a:solidFill>
                <a:schemeClr val="bg2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42845" y="642924"/>
          <a:ext cx="6095999" cy="750099"/>
        </p:xfrm>
        <a:graphic>
          <a:graphicData uri="http://schemas.openxmlformats.org/drawingml/2006/table">
            <a:tbl>
              <a:tblPr/>
              <a:tblGrid>
                <a:gridCol w="839529"/>
                <a:gridCol w="839921"/>
                <a:gridCol w="839921"/>
                <a:gridCol w="839921"/>
                <a:gridCol w="569798"/>
                <a:gridCol w="1110044"/>
                <a:gridCol w="1056865"/>
              </a:tblGrid>
              <a:tr h="243620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Международные 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соглашения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42369" marR="42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ООН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42369" marR="42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64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Женевское Соглашение 1958 г.</a:t>
                      </a:r>
                      <a:endParaRPr lang="ru-RU" sz="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42369" marR="42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Глобальное Соглашение 1998 г.</a:t>
                      </a:r>
                      <a:endParaRPr lang="ru-RU" sz="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42369" marR="42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Венское Соглашение 1997 г.</a:t>
                      </a:r>
                      <a:endParaRPr lang="ru-RU" sz="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42369" marR="42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Конвенция </a:t>
                      </a:r>
                      <a:r>
                        <a:rPr lang="ru-RU" sz="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/>
                      </a:r>
                      <a:br>
                        <a:rPr lang="ru-RU" sz="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</a:br>
                      <a:r>
                        <a:rPr lang="ru-RU" sz="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о </a:t>
                      </a:r>
                      <a: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дорожном движении</a:t>
                      </a:r>
                      <a:b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</a:br>
                      <a: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1968 г. </a:t>
                      </a:r>
                      <a:endParaRPr lang="ru-RU" sz="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42369" marR="42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ДОПОГ</a:t>
                      </a:r>
                      <a:b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</a:br>
                      <a: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1958 г.</a:t>
                      </a:r>
                      <a:endParaRPr lang="ru-RU" sz="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42369" marR="42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О перевозке </a:t>
                      </a:r>
                      <a:r>
                        <a:rPr lang="ru-RU" sz="800" b="1" spc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скоропортящихся </a:t>
                      </a:r>
                      <a:r>
                        <a:rPr lang="ru-RU" sz="800" b="1" spc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продуктов </a:t>
                      </a:r>
                      <a:r>
                        <a:rPr lang="ru-RU" sz="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</a:rPr>
                        <a:t>1970 г.</a:t>
                      </a:r>
                      <a:endParaRPr lang="ru-RU" sz="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42369" marR="42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42369" marR="42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  <p:pic>
        <p:nvPicPr>
          <p:cNvPr id="2061" name="Рисунок 1" descr="OOH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5430" y="879104"/>
            <a:ext cx="809630" cy="567498"/>
          </a:xfrm>
          <a:prstGeom prst="rect">
            <a:avLst/>
          </a:prstGeom>
          <a:noFill/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714613" y="1660916"/>
          <a:ext cx="6310313" cy="807720"/>
        </p:xfrm>
        <a:graphic>
          <a:graphicData uri="http://schemas.openxmlformats.org/drawingml/2006/table">
            <a:tbl>
              <a:tblPr/>
              <a:tblGrid>
                <a:gridCol w="4071966"/>
                <a:gridCol w="2238347"/>
              </a:tblGrid>
              <a:tr h="2971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</a:rPr>
                        <a:t>Евразийский экономический союз</a:t>
                      </a:r>
                      <a:endParaRPr lang="ru-RU" sz="7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7848" marR="5784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</a:rPr>
                        <a:t>Договор о Евразийском экономическом союзе</a:t>
                      </a:r>
                      <a:endParaRPr lang="ru-RU" sz="1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7848" marR="57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7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7848" marR="57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  <a:cs typeface="+mn-cs"/>
                        </a:rPr>
                        <a:t>Приложение № 9</a:t>
                      </a:r>
                      <a:br>
                        <a:rPr lang="ru-RU" sz="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  <a:cs typeface="+mn-cs"/>
                        </a:rPr>
                      </a:br>
                      <a:r>
                        <a:rPr lang="ru-RU" sz="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  <a:cs typeface="+mn-cs"/>
                        </a:rPr>
                        <a:t>Протокол о техническом регулировании в рамках  </a:t>
                      </a:r>
                      <a:br>
                        <a:rPr lang="ru-RU" sz="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  <a:cs typeface="+mn-cs"/>
                        </a:rPr>
                      </a:br>
                      <a:r>
                        <a:rPr lang="ru-RU" sz="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  <a:cs typeface="+mn-cs"/>
                        </a:rPr>
                        <a:t>Евразийского экономического союза</a:t>
                      </a:r>
                    </a:p>
                  </a:txBody>
                  <a:tcPr marL="57848" marR="57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F6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29"/>
          <p:cNvGrpSpPr/>
          <p:nvPr/>
        </p:nvGrpSpPr>
        <p:grpSpPr>
          <a:xfrm>
            <a:off x="2843201" y="2050253"/>
            <a:ext cx="3871941" cy="331144"/>
            <a:chOff x="2843200" y="2733670"/>
            <a:chExt cx="3871941" cy="441525"/>
          </a:xfrm>
        </p:grpSpPr>
        <p:pic>
          <p:nvPicPr>
            <p:cNvPr id="2065" name="Рисунок 4" descr="bel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29017" y="2733670"/>
              <a:ext cx="714381" cy="432000"/>
            </a:xfrm>
            <a:prstGeom prst="rect">
              <a:avLst/>
            </a:prstGeom>
            <a:noFill/>
          </p:spPr>
        </p:pic>
        <p:pic>
          <p:nvPicPr>
            <p:cNvPr id="2063" name="Рисунок 6" descr="russia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986473" y="2733671"/>
              <a:ext cx="728668" cy="432000"/>
            </a:xfrm>
            <a:prstGeom prst="rect">
              <a:avLst/>
            </a:prstGeom>
            <a:noFill/>
          </p:spPr>
        </p:pic>
        <p:pic>
          <p:nvPicPr>
            <p:cNvPr id="25" name="Рисунок 24" descr="флаг Армении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43200" y="2735061"/>
              <a:ext cx="714380" cy="432000"/>
            </a:xfrm>
            <a:prstGeom prst="rect">
              <a:avLst/>
            </a:prstGeom>
          </p:spPr>
        </p:pic>
        <p:pic>
          <p:nvPicPr>
            <p:cNvPr id="27" name="Рисунок 5" descr="kazah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29124" y="2743195"/>
              <a:ext cx="714380" cy="432000"/>
            </a:xfrm>
            <a:prstGeom prst="rect">
              <a:avLst/>
            </a:prstGeom>
            <a:noFill/>
          </p:spPr>
        </p:pic>
        <p:pic>
          <p:nvPicPr>
            <p:cNvPr id="29" name="Рисунок 28" descr="Флаг Киргизии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05416" y="2743195"/>
              <a:ext cx="720000" cy="432000"/>
            </a:xfrm>
            <a:prstGeom prst="rect">
              <a:avLst/>
            </a:prstGeom>
          </p:spPr>
        </p:pic>
      </p:grpSp>
      <p:pic>
        <p:nvPicPr>
          <p:cNvPr id="2066" name="Рисунок 3" descr="rf"/>
          <p:cNvPicPr>
            <a:picLocks noChangeAspect="1" noChangeArrowheads="1"/>
          </p:cNvPicPr>
          <p:nvPr/>
        </p:nvPicPr>
        <p:blipFill>
          <a:blip r:embed="rId8" cstate="print">
            <a:lum bright="66000"/>
          </a:blip>
          <a:srcRect/>
          <a:stretch>
            <a:fillRect/>
          </a:stretch>
        </p:blipFill>
        <p:spPr bwMode="auto">
          <a:xfrm>
            <a:off x="1376340" y="2839643"/>
            <a:ext cx="6429420" cy="750099"/>
          </a:xfrm>
          <a:prstGeom prst="rect">
            <a:avLst/>
          </a:prstGeom>
          <a:noFill/>
        </p:spPr>
      </p:pic>
      <p:pic>
        <p:nvPicPr>
          <p:cNvPr id="2067" name="Picture 19" descr="002-2"/>
          <p:cNvPicPr>
            <a:picLocks noChangeAspect="1" noChangeArrowheads="1"/>
          </p:cNvPicPr>
          <p:nvPr/>
        </p:nvPicPr>
        <p:blipFill>
          <a:blip r:embed="rId9" cstate="print"/>
          <a:srcRect l="1952" t="1253" r="1952" b="1880"/>
          <a:stretch>
            <a:fillRect/>
          </a:stretch>
        </p:blipFill>
        <p:spPr bwMode="auto">
          <a:xfrm>
            <a:off x="1473142" y="3053957"/>
            <a:ext cx="703305" cy="535785"/>
          </a:xfrm>
          <a:prstGeom prst="rect">
            <a:avLst/>
          </a:prstGeom>
          <a:noFill/>
        </p:spPr>
      </p:pic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2285986" y="2839643"/>
          <a:ext cx="5524494" cy="750099"/>
        </p:xfrm>
        <a:graphic>
          <a:graphicData uri="http://schemas.openxmlformats.org/drawingml/2006/table">
            <a:tbl>
              <a:tblPr/>
              <a:tblGrid>
                <a:gridCol w="928692"/>
                <a:gridCol w="1000132"/>
                <a:gridCol w="928694"/>
                <a:gridCol w="825478"/>
                <a:gridCol w="920749"/>
                <a:gridCol w="920749"/>
              </a:tblGrid>
              <a:tr h="205283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</a:rPr>
                        <a:t>Федеральное законодательство Российской Федерации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7352" marR="67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spc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</a:rPr>
                        <a:t>О техническом регулировании</a:t>
                      </a:r>
                      <a:endParaRPr lang="ru-RU" sz="600" spc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52" marR="67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spc="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  <a:cs typeface="+mn-cs"/>
                        </a:rPr>
                        <a:t>О стандартизации</a:t>
                      </a:r>
                      <a:endParaRPr lang="ru-RU" sz="800" b="1" kern="1200" spc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/>
                        <a:ea typeface="Times New Roman"/>
                        <a:cs typeface="+mn-cs"/>
                      </a:endParaRPr>
                    </a:p>
                  </a:txBody>
                  <a:tcPr marL="67352" marR="67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spc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</a:rPr>
                        <a:t>О </a:t>
                      </a:r>
                      <a:r>
                        <a:rPr lang="ru-RU" sz="800" b="1" spc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</a:rPr>
                        <a:t>безопасности </a:t>
                      </a:r>
                      <a:r>
                        <a:rPr lang="ru-RU" sz="800" b="1" spc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</a:rPr>
                        <a:t>дорожного движения</a:t>
                      </a:r>
                      <a:endParaRPr lang="ru-RU" sz="600" spc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52" marR="67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spc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</a:rPr>
                        <a:t>О защите окружающей среды</a:t>
                      </a:r>
                      <a:endParaRPr lang="ru-RU" sz="600" spc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52" marR="67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spc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</a:rPr>
                        <a:t>О защите атмосферного воздуха</a:t>
                      </a:r>
                      <a:endParaRPr lang="ru-RU" sz="600" spc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52" marR="67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spc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</a:rPr>
                        <a:t>О защите прав потребителей</a:t>
                      </a:r>
                      <a:endParaRPr lang="ru-RU" sz="600" spc="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352" marR="67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285720" y="4097670"/>
          <a:ext cx="8358246" cy="640080"/>
        </p:xfrm>
        <a:graphic>
          <a:graphicData uri="http://schemas.openxmlformats.org/drawingml/2006/table">
            <a:tbl>
              <a:tblPr/>
              <a:tblGrid>
                <a:gridCol w="8358246"/>
              </a:tblGrid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 Narrow"/>
                          <a:ea typeface="Times New Roman"/>
                          <a:cs typeface="Arial Narrow"/>
                        </a:rPr>
                        <a:t>Технический регламент Таможенного союза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 Narrow"/>
                          <a:ea typeface="Times New Roman"/>
                          <a:cs typeface="Arial Narrow"/>
                        </a:rPr>
                        <a:t>«О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 Narrow"/>
                          <a:ea typeface="Times New Roman"/>
                          <a:cs typeface="Arial Narrow"/>
                        </a:rPr>
                        <a:t>безопасности колесных транспортных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 Narrow"/>
                          <a:ea typeface="Times New Roman"/>
                          <a:cs typeface="Arial Narrow"/>
                        </a:rPr>
                        <a:t>средств»</a:t>
                      </a:r>
                      <a:r>
                        <a:rPr lang="ru-RU" sz="1400" b="1" dirty="0">
                          <a:solidFill>
                            <a:schemeClr val="bg2"/>
                          </a:solidFill>
                          <a:latin typeface="Arial Narrow"/>
                          <a:ea typeface="Times New Roman"/>
                          <a:cs typeface="Arial Narrow"/>
                        </a:rPr>
                        <a:t/>
                      </a:r>
                      <a:br>
                        <a:rPr lang="ru-RU" sz="1400" b="1" dirty="0">
                          <a:solidFill>
                            <a:schemeClr val="bg2"/>
                          </a:solidFill>
                          <a:latin typeface="Arial Narrow"/>
                          <a:ea typeface="Times New Roman"/>
                          <a:cs typeface="Arial Narrow"/>
                        </a:rPr>
                      </a:b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  <a:cs typeface="Arial Narrow"/>
                        </a:rPr>
                        <a:t>(Утвержден Решением Комиссии Таможенного союза от 09.12.2011 № 877, </a:t>
                      </a:r>
                      <a:r>
                        <a:rPr lang="ru-RU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  <a:cs typeface="Arial Narrow"/>
                        </a:rPr>
                        <a:t/>
                      </a:r>
                      <a:br>
                        <a:rPr lang="ru-RU" sz="1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/>
                          <a:ea typeface="Times New Roman"/>
                          <a:cs typeface="Arial Narrow"/>
                        </a:rPr>
                      </a:b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Arial Narrow"/>
                          <a:ea typeface="Times New Roman"/>
                          <a:cs typeface="Arial Narrow"/>
                        </a:rPr>
                        <a:t>Вступил в силу 01.01.2015</a:t>
                      </a:r>
                      <a:endParaRPr lang="ru-RU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0841" marR="30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</a:tr>
            </a:tbl>
          </a:graphicData>
        </a:graphic>
      </p:graphicFrame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7929586" y="2464593"/>
            <a:ext cx="642942" cy="1620000"/>
          </a:xfrm>
          <a:prstGeom prst="downArrow">
            <a:avLst>
              <a:gd name="adj1" fmla="val 42380"/>
              <a:gd name="adj2" fmla="val 84022"/>
            </a:avLst>
          </a:prstGeom>
          <a:solidFill>
            <a:srgbClr val="F0F9E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642924"/>
            <a:ext cx="9144000" cy="1166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Международные соглашения 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,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администрируемые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WP.29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372637" y="1052737"/>
          <a:ext cx="5985445" cy="1233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44"/>
          <p:cNvSpPr txBox="1">
            <a:spLocks noChangeArrowheads="1"/>
          </p:cNvSpPr>
          <p:nvPr/>
        </p:nvSpPr>
        <p:spPr bwMode="auto">
          <a:xfrm>
            <a:off x="142844" y="2357436"/>
            <a:ext cx="2842239" cy="252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«Соглашение о принятии согласованных  технических правил ООН  для колесных транспортных средств… и об условиях взаимного признания официальных утверждений…</a:t>
            </a: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</a:rPr>
              <a:t>»</a:t>
            </a:r>
          </a:p>
          <a:p>
            <a:pPr algn="just">
              <a:lnSpc>
                <a:spcPct val="90000"/>
              </a:lnSpc>
            </a:pP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(1</a:t>
            </a:r>
            <a:r>
              <a:rPr lang="en-US" sz="12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45</a:t>
            </a: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 Правил ООН)</a:t>
            </a:r>
          </a:p>
          <a:p>
            <a:pPr algn="just">
              <a:lnSpc>
                <a:spcPct val="90000"/>
              </a:lnSpc>
            </a:pP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52 дог</a:t>
            </a:r>
            <a:r>
              <a:rPr lang="ru-RU" sz="1200" b="1" dirty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. </a:t>
            </a: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стороны</a:t>
            </a:r>
            <a:endParaRPr lang="ru-RU" sz="1200" b="1" dirty="0">
              <a:solidFill>
                <a:srgbClr val="0000CC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РФ с 1987 г</a:t>
            </a:r>
            <a:r>
              <a:rPr lang="ru-RU" sz="12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., РБ с1995 г., РК с 2011г</a:t>
            </a:r>
          </a:p>
          <a:p>
            <a:pPr algn="just">
              <a:lnSpc>
                <a:spcPct val="90000"/>
              </a:lnSpc>
            </a:pPr>
            <a:r>
              <a:rPr lang="ru-RU" sz="12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Армения с 2018 г. </a:t>
            </a:r>
            <a:endParaRPr lang="ru-RU" sz="1200" b="1" dirty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1200" b="1" dirty="0" smtClean="0">
              <a:solidFill>
                <a:srgbClr val="0000CC"/>
              </a:solidFill>
              <a:latin typeface="Arial Narrow" pitchFamily="34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Arial" charset="0"/>
              </a:rPr>
              <a:t>- Правила ООН </a:t>
            </a:r>
            <a:endParaRPr lang="ru-RU" sz="1200" b="1" dirty="0">
              <a:solidFill>
                <a:srgbClr val="0000CC"/>
              </a:solidFill>
              <a:latin typeface="Arial Narrow" pitchFamily="34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ru-RU" sz="1200" b="1" dirty="0">
                <a:solidFill>
                  <a:srgbClr val="0000CC"/>
                </a:solidFill>
                <a:latin typeface="Arial Narrow" pitchFamily="34" charset="0"/>
                <a:cs typeface="Arial" charset="0"/>
              </a:rPr>
              <a:t>добровольно применяются странами- </a:t>
            </a: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Arial" charset="0"/>
              </a:rPr>
              <a:t>участницами со </a:t>
            </a:r>
            <a:r>
              <a:rPr lang="ru-RU" sz="1200" b="1" dirty="0">
                <a:solidFill>
                  <a:srgbClr val="0000CC"/>
                </a:solidFill>
                <a:latin typeface="Arial Narrow" pitchFamily="34" charset="0"/>
                <a:cs typeface="Arial" charset="0"/>
              </a:rPr>
              <a:t>взаимным  признанием результатов оценки соответствия</a:t>
            </a:r>
          </a:p>
          <a:p>
            <a:pPr algn="r">
              <a:lnSpc>
                <a:spcPct val="90000"/>
              </a:lnSpc>
            </a:pPr>
            <a:r>
              <a:rPr lang="ru-RU" sz="1400" b="1" dirty="0">
                <a:solidFill>
                  <a:schemeClr val="bg2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0" name="TextBox 45"/>
          <p:cNvSpPr txBox="1">
            <a:spLocks noChangeArrowheads="1"/>
          </p:cNvSpPr>
          <p:nvPr/>
        </p:nvSpPr>
        <p:spPr bwMode="auto">
          <a:xfrm>
            <a:off x="3357554" y="2357436"/>
            <a:ext cx="2177228" cy="237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«Соглашение о введении глобальных технических правил для колесных транспортных средств…» </a:t>
            </a:r>
          </a:p>
          <a:p>
            <a:pPr algn="just">
              <a:lnSpc>
                <a:spcPct val="90000"/>
              </a:lnSpc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(</a:t>
            </a: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16 ГТП ООН)</a:t>
            </a:r>
            <a:endParaRPr lang="ru-RU" sz="1200" b="1" dirty="0">
              <a:solidFill>
                <a:srgbClr val="0000CC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35 </a:t>
            </a:r>
            <a:r>
              <a:rPr lang="ru-RU" sz="1200" b="1" dirty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дог. </a:t>
            </a: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сторон</a:t>
            </a:r>
            <a:endParaRPr lang="ru-RU" sz="1200" b="1" dirty="0">
              <a:solidFill>
                <a:srgbClr val="0000CC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РФ с 2000 </a:t>
            </a:r>
            <a:r>
              <a:rPr lang="ru-RU" sz="12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г, РБ с 2015 </a:t>
            </a:r>
            <a:r>
              <a:rPr lang="ru-RU" sz="1200" b="1" dirty="0" err="1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г.,РК</a:t>
            </a:r>
            <a:r>
              <a:rPr lang="ru-RU" sz="12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 с 2011 г. </a:t>
            </a:r>
          </a:p>
          <a:p>
            <a:pPr algn="just">
              <a:lnSpc>
                <a:spcPct val="90000"/>
              </a:lnSpc>
            </a:pPr>
            <a:endParaRPr lang="ru-RU" sz="1200" b="1" dirty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Arial" charset="0"/>
              </a:rPr>
              <a:t>- </a:t>
            </a:r>
            <a:r>
              <a:rPr lang="ru-RU" sz="1200" b="1" dirty="0">
                <a:solidFill>
                  <a:srgbClr val="0000CC"/>
                </a:solidFill>
                <a:latin typeface="Arial Narrow" pitchFamily="34" charset="0"/>
                <a:cs typeface="Arial" charset="0"/>
              </a:rPr>
              <a:t>Страны-участницы переносят положения </a:t>
            </a: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Arial" charset="0"/>
              </a:rPr>
              <a:t>ГТП ООН в </a:t>
            </a:r>
            <a:r>
              <a:rPr lang="ru-RU" sz="1200" b="1" dirty="0">
                <a:solidFill>
                  <a:srgbClr val="0000CC"/>
                </a:solidFill>
                <a:latin typeface="Arial Narrow" pitchFamily="34" charset="0"/>
                <a:cs typeface="Arial" charset="0"/>
              </a:rPr>
              <a:t>свое национальное законодательство</a:t>
            </a:r>
          </a:p>
          <a:p>
            <a:pPr algn="ctr">
              <a:lnSpc>
                <a:spcPct val="90000"/>
              </a:lnSpc>
            </a:pPr>
            <a:r>
              <a:rPr lang="ru-RU" sz="1400" b="1" dirty="0">
                <a:solidFill>
                  <a:schemeClr val="bg2"/>
                </a:solidFill>
                <a:latin typeface="Arial Narrow" pitchFamily="34" charset="0"/>
                <a:cs typeface="Times New Roman" pitchFamily="18" charset="0"/>
              </a:rPr>
              <a:t> </a:t>
            </a:r>
            <a:endParaRPr lang="ru-RU" sz="1400" b="1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1" name="TextBox 46"/>
          <p:cNvSpPr txBox="1">
            <a:spLocks noChangeArrowheads="1"/>
          </p:cNvSpPr>
          <p:nvPr/>
        </p:nvSpPr>
        <p:spPr bwMode="auto">
          <a:xfrm>
            <a:off x="5681565" y="2500312"/>
            <a:ext cx="3069982" cy="19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«Соглашение о принятии единообразных условий для периодических технических осмотров колесных транспортных средств и о взаимном признании таких осмотров» </a:t>
            </a:r>
          </a:p>
          <a:p>
            <a:pPr algn="just">
              <a:lnSpc>
                <a:spcPct val="90000"/>
              </a:lnSpc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(2 </a:t>
            </a: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Предписания ООН)</a:t>
            </a:r>
            <a:endParaRPr lang="ru-RU" sz="1200" b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1200" b="1" dirty="0" smtClean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3</a:t>
            </a: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дог. </a:t>
            </a: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сторон</a:t>
            </a:r>
            <a:endParaRPr lang="ru-RU" sz="1200" b="1" dirty="0">
              <a:solidFill>
                <a:srgbClr val="0000CC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200" b="1" dirty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РФ с 1997 </a:t>
            </a:r>
            <a:r>
              <a:rPr lang="ru-RU" sz="1200" b="1" dirty="0" err="1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г</a:t>
            </a:r>
            <a:r>
              <a:rPr lang="ru-RU" sz="1200" b="1" dirty="0" err="1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.,РБ</a:t>
            </a:r>
            <a:r>
              <a:rPr lang="ru-RU" sz="12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 с 2015 </a:t>
            </a:r>
            <a:r>
              <a:rPr lang="ru-RU" sz="1200" b="1" dirty="0" err="1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г.,РК</a:t>
            </a:r>
            <a:r>
              <a:rPr lang="ru-RU" sz="1200" b="1" dirty="0" smtClean="0">
                <a:solidFill>
                  <a:srgbClr val="C00000"/>
                </a:solidFill>
                <a:latin typeface="Arial Narrow" pitchFamily="34" charset="0"/>
                <a:cs typeface="Times New Roman" pitchFamily="18" charset="0"/>
              </a:rPr>
              <a:t> с 2011 г</a:t>
            </a:r>
            <a:endParaRPr lang="ru-RU" sz="1200" b="1" dirty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u-RU" sz="1200" b="1" dirty="0">
              <a:solidFill>
                <a:srgbClr val="C00000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1200" b="1" dirty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Предписания </a:t>
            </a:r>
            <a:r>
              <a:rPr lang="ru-RU" sz="1200" b="1" dirty="0" smtClean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 ООН </a:t>
            </a:r>
            <a:r>
              <a:rPr lang="ru-RU" sz="1200" b="1" dirty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содержат </a:t>
            </a:r>
          </a:p>
          <a:p>
            <a:pPr algn="just">
              <a:lnSpc>
                <a:spcPct val="90000"/>
              </a:lnSpc>
            </a:pPr>
            <a:r>
              <a:rPr lang="ru-RU" sz="1200" b="1" dirty="0"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требования к транспортным средствам, находящимся в эксплуатации</a:t>
            </a:r>
            <a:endParaRPr lang="ru-RU" sz="1200" b="1" dirty="0">
              <a:solidFill>
                <a:srgbClr val="0000C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6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801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Изменения № 1 </a:t>
            </a: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к техническому регламенту Таможенного союза </a:t>
            </a:r>
            <a:b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«О безопасности колесных транспортных средств»</a:t>
            </a:r>
            <a:b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(ТР ТС 018/2011)</a:t>
            </a:r>
            <a:b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/>
            </a:r>
            <a:br>
              <a:rPr lang="ru-RU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ru-RU" sz="1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(Утверждены решением Совета Евразийской экономической комиссии </a:t>
            </a:r>
            <a:br>
              <a:rPr lang="ru-RU" sz="1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ru-RU" sz="1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от 30 января 2013 г. № 6)</a:t>
            </a:r>
          </a:p>
          <a:p>
            <a:pPr algn="ctr"/>
            <a:r>
              <a:rPr lang="ru-RU" sz="1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- Включение требований к аппаратуре спутниковой навигации </a:t>
            </a:r>
            <a:br>
              <a:rPr 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и </a:t>
            </a:r>
            <a:r>
              <a:rPr lang="ru-RU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устройствам/системам </a:t>
            </a:r>
            <a:r>
              <a:rPr 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вызова экстренных оперативных служб </a:t>
            </a:r>
            <a:br>
              <a:rPr 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(ЭРА-ГЛОНАСС)</a:t>
            </a:r>
          </a:p>
          <a:p>
            <a:endParaRPr lang="ru-RU" sz="1200" b="1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16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2924"/>
            <a:ext cx="9144000" cy="714380"/>
          </a:xfrm>
        </p:spPr>
        <p:txBody>
          <a:bodyPr>
            <a:noAutofit/>
          </a:bodyPr>
          <a:lstStyle/>
          <a:p>
            <a:pPr algn="ctr" defTabSz="912813" eaLnBrk="1" hangingPunct="1">
              <a:lnSpc>
                <a:spcPct val="80000"/>
              </a:lnSpc>
            </a:pPr>
            <a:r>
              <a:rPr lang="ru-RU" sz="1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Требования к </a:t>
            </a:r>
            <a:r>
              <a:rPr lang="ru-RU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устройству </a:t>
            </a:r>
            <a:r>
              <a:rPr lang="ru-RU" sz="1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вызова экстренных оперативных служб как к компоненту</a:t>
            </a:r>
            <a:br>
              <a:rPr lang="ru-RU" sz="1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Arial Narrow" pitchFamily="34" charset="0"/>
                <a:cs typeface="Arial" charset="0"/>
              </a:rPr>
              <a:t> (приложение № 10, п. 118)</a:t>
            </a:r>
            <a:endParaRPr lang="ru-RU" sz="1600" b="1" dirty="0" smtClean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214428"/>
            <a:ext cx="8482012" cy="3500447"/>
          </a:xfrm>
        </p:spPr>
        <p:txBody>
          <a:bodyPr>
            <a:normAutofit/>
          </a:bodyPr>
          <a:lstStyle/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FF"/>
              </a:buClr>
              <a:buFont typeface="Wingdings" pitchFamily="2" charset="2"/>
              <a:buNone/>
            </a:pPr>
            <a:endParaRPr lang="ru-RU" sz="1600" dirty="0" smtClean="0">
              <a:solidFill>
                <a:srgbClr val="002060"/>
              </a:solidFill>
              <a:effectLst/>
              <a:latin typeface="Arial" charset="0"/>
              <a:cs typeface="Arial" charset="0"/>
            </a:endParaRPr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Правила ООН № 10-03</a:t>
            </a:r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Работоспособность при температурах от -40 до +85 </a:t>
            </a:r>
            <a:r>
              <a:rPr lang="ru-RU" sz="1400" b="1" baseline="30000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О</a:t>
            </a:r>
            <a:r>
              <a:rPr lang="ru-RU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С</a:t>
            </a:r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Сохранение работоспособности  при испытаниях по Правилам ООН № 17</a:t>
            </a:r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Точность определения местоположения ТС</a:t>
            </a:r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Наличие идентификационной карты абонента для работы в сетях радиотелефонной связи стандартов GSM 900 и GSM 1800, а также UMTS 900 и </a:t>
            </a:r>
            <a:r>
              <a:rPr lang="en-US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UMTS</a:t>
            </a:r>
            <a:r>
              <a:rPr lang="ru-RU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 2000</a:t>
            </a:r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Организация радиотелефонной связи с оператором экстренных оперативных служб</a:t>
            </a:r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Автономное энергопитание</a:t>
            </a:r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Работа с внешними дополнительными устройствами</a:t>
            </a:r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FF"/>
              </a:buClr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Устойчивая связь с навигационной спутниковой системой и по сетям подвижной радиотелефонной связи</a:t>
            </a:r>
          </a:p>
          <a:p>
            <a:pPr defTabSz="912813" eaLnBrk="1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rgbClr val="0000FF"/>
              </a:buClr>
            </a:pPr>
            <a:endParaRPr lang="ru-RU" sz="1600" b="1" dirty="0" smtClean="0">
              <a:solidFill>
                <a:srgbClr val="00206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8674101" y="4789885"/>
            <a:ext cx="684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fld id="{F312AAAD-AD0D-4780-AE24-E1303DA2C08A}" type="slidenum">
              <a:rPr lang="ru-RU" sz="2000">
                <a:solidFill>
                  <a:schemeClr val="bg2"/>
                </a:solidFill>
              </a:rPr>
              <a:pPr defTabSz="912813">
                <a:spcBef>
                  <a:spcPct val="50000"/>
                </a:spcBef>
              </a:pPr>
              <a:t>5</a:t>
            </a:fld>
            <a:endParaRPr lang="ru-RU" sz="20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14363"/>
            <a:ext cx="87868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Требования в отношении </a:t>
            </a:r>
            <a:r>
              <a:rPr lang="ru-RU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устройства</a:t>
            </a:r>
            <a:r>
              <a:rPr lang="ru-RU" sz="16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вызова экстренных оперативных служб, установленном  на автомобиле ( приложение № 3, п.16 ) :</a:t>
            </a:r>
          </a:p>
          <a:p>
            <a:endParaRPr lang="ru-RU" sz="1600" b="1" kern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71406" y="1928808"/>
            <a:ext cx="4286250" cy="395128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0000CC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223838" y="1428743"/>
            <a:ext cx="8563004" cy="34290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0000C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Передачу сообщения о ДТП в ручном режиме</a:t>
            </a:r>
          </a:p>
          <a:p>
            <a:pPr marL="457200" marR="0" lvl="1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0000CC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Двухстороннюю голосовую связь с экстренными службами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0000C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Поставляется в виде отдельного компонента для комплектации транспортных средств</a:t>
            </a:r>
          </a:p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0000C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Соответствует требованиям приложения № 10  технического регламента</a:t>
            </a:r>
          </a:p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0000C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При одобрении типа проверяется наличие сертификата на устройство и выполнение требований к установке устройства на транспортном средстве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0000CC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6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642925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Требования в отношении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системы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вызова экстренных оперативных служб (приложение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3, п.17)</a:t>
            </a: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 bwMode="auto">
          <a:xfrm>
            <a:off x="285720" y="1714494"/>
            <a:ext cx="810421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lnSpc>
                <a:spcPct val="85000"/>
              </a:lnSpc>
              <a:buClr>
                <a:schemeClr val="tx2"/>
              </a:buClr>
              <a:buSzPct val="75000"/>
              <a:defRPr/>
            </a:pPr>
            <a:r>
              <a:rPr lang="ru-RU" sz="20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sz="2000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357159" y="1357304"/>
            <a:ext cx="8786842" cy="364333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500"/>
              </a:spcAft>
              <a:buClr>
                <a:srgbClr val="0000CC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Выполнение функций устройства вызова экстренных оперативных служб и требований к нему</a:t>
            </a:r>
          </a:p>
          <a:p>
            <a:pPr marL="742950" marR="0" lvl="1" indent="-28575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500"/>
              </a:spcAft>
              <a:buClr>
                <a:srgbClr val="0000CC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Передачу сообщения о ДТП автоматически при срабатывании подушки безопасности (или других датчиков)</a:t>
            </a:r>
          </a:p>
          <a:p>
            <a:pPr marL="742950" marR="0" lvl="1" indent="-28575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500"/>
              </a:spcAft>
              <a:buClr>
                <a:srgbClr val="0000CC"/>
              </a:buClr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Сохранение работоспособности после проведения испытаний по Правилам ООН № 94 и 95</a:t>
            </a:r>
          </a:p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500"/>
              </a:spcAft>
              <a:buClr>
                <a:srgbClr val="0000C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Интегрируется в конструкцию транспортного средства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500"/>
              </a:spcAft>
              <a:buClr>
                <a:srgbClr val="0000C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Транспортные средства оснащаются, по меньшей мере, подушкой безопасности водителя</a:t>
            </a:r>
          </a:p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500"/>
              </a:spcAft>
              <a:buClr>
                <a:srgbClr val="0000C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При одобрении типа проверяется выполнение требований к установке системы на транспортном средстве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500"/>
              </a:spcAft>
              <a:buClr>
                <a:srgbClr val="0000CC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6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14428"/>
            <a:ext cx="9144000" cy="785818"/>
          </a:xfrm>
        </p:spPr>
        <p:txBody>
          <a:bodyPr>
            <a:normAutofit fontScale="90000"/>
          </a:bodyPr>
          <a:lstStyle/>
          <a:p>
            <a:pPr algn="l" defTabSz="912813">
              <a:lnSpc>
                <a:spcPct val="80000"/>
              </a:lnSpc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Правила ООН № 144 по системам  вызова оперативных служб ( </a:t>
            </a:r>
            <a:r>
              <a:rPr lang="en-GB" sz="2000" b="1" dirty="0" smtClean="0">
                <a:solidFill>
                  <a:schemeClr val="tx2"/>
                </a:solidFill>
              </a:rPr>
              <a:t>Accident Emergency Call Systems (AECS)</a:t>
            </a: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-Разработаны по инициативе России в период 2013-2017 </a:t>
            </a:r>
            <a:b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-Правила состоят :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28626" y="2285998"/>
            <a:ext cx="8215313" cy="2428892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часть </a:t>
            </a:r>
            <a:r>
              <a:rPr lang="ru-RU" sz="6400" b="1" dirty="0" smtClean="0"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6400" b="1" dirty="0" err="1" smtClean="0">
                <a:solidFill>
                  <a:schemeClr val="tx2"/>
                </a:solidFill>
              </a:rPr>
              <a:t>Ia</a:t>
            </a:r>
            <a:r>
              <a:rPr lang="en-US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компоненты </a:t>
            </a:r>
            <a:r>
              <a:rPr lang="en-GB" sz="6400" b="1" dirty="0" smtClean="0">
                <a:solidFill>
                  <a:schemeClr val="tx2"/>
                </a:solidFill>
              </a:rPr>
              <a:t>(AECC)</a:t>
            </a:r>
            <a:endParaRPr lang="ru-RU" sz="6400" b="1" dirty="0" smtClean="0">
              <a:solidFill>
                <a:schemeClr val="tx2"/>
              </a:solidFill>
            </a:endParaRPr>
          </a:p>
          <a:p>
            <a:endParaRPr lang="ru-RU" sz="6400" b="1" dirty="0" smtClean="0">
              <a:solidFill>
                <a:schemeClr val="tx2"/>
              </a:solidFill>
            </a:endParaRPr>
          </a:p>
          <a:p>
            <a:r>
              <a:rPr lang="ru-RU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часть </a:t>
            </a:r>
            <a:r>
              <a:rPr lang="en-GB" sz="6400" b="1" dirty="0" err="1" smtClean="0">
                <a:solidFill>
                  <a:schemeClr val="tx2"/>
                </a:solidFill>
              </a:rPr>
              <a:t>Ib</a:t>
            </a:r>
            <a:r>
              <a:rPr lang="ru-RU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-устройство вызова оперативных служб, предназначенные для    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установки  на транспортных средствах категории </a:t>
            </a:r>
            <a:r>
              <a:rPr lang="en-GB" sz="6400" b="1" dirty="0" smtClean="0">
                <a:solidFill>
                  <a:schemeClr val="tx2"/>
                </a:solidFill>
              </a:rPr>
              <a:t> M</a:t>
            </a:r>
            <a:r>
              <a:rPr lang="en-GB" sz="6400" b="1" baseline="-25000" dirty="0" smtClean="0">
                <a:solidFill>
                  <a:schemeClr val="tx2"/>
                </a:solidFill>
              </a:rPr>
              <a:t>1 </a:t>
            </a:r>
            <a:r>
              <a:rPr lang="en-GB" sz="6400" b="1" dirty="0" smtClean="0">
                <a:solidFill>
                  <a:schemeClr val="tx2"/>
                </a:solidFill>
              </a:rPr>
              <a:t>and N</a:t>
            </a:r>
            <a:r>
              <a:rPr lang="en-GB" sz="6400" b="1" baseline="-25000" dirty="0" smtClean="0">
                <a:solidFill>
                  <a:schemeClr val="tx2"/>
                </a:solidFill>
              </a:rPr>
              <a:t>1</a:t>
            </a:r>
            <a:endParaRPr lang="ru-RU" sz="6400" b="1" baseline="-25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6400" b="1" dirty="0" smtClean="0">
              <a:solidFill>
                <a:schemeClr val="tx2"/>
              </a:solidFill>
            </a:endParaRPr>
          </a:p>
          <a:p>
            <a:r>
              <a:rPr lang="ru-RU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часть </a:t>
            </a:r>
            <a:r>
              <a:rPr lang="en-GB" sz="6400" b="1" dirty="0" smtClean="0">
                <a:solidFill>
                  <a:schemeClr val="tx2"/>
                </a:solidFill>
              </a:rPr>
              <a:t>II</a:t>
            </a:r>
            <a:r>
              <a:rPr lang="ru-RU" sz="6400" b="1" dirty="0" smtClean="0">
                <a:solidFill>
                  <a:schemeClr val="tx2"/>
                </a:solidFill>
              </a:rPr>
              <a:t> -</a:t>
            </a:r>
            <a:r>
              <a:rPr lang="ru-RU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транспортные средства с утвержденным устройством</a:t>
            </a:r>
          </a:p>
          <a:p>
            <a:pPr>
              <a:buNone/>
            </a:pPr>
            <a:endParaRPr lang="ru-RU" sz="6400" b="1" dirty="0" smtClean="0">
              <a:solidFill>
                <a:schemeClr val="tx2"/>
              </a:solidFill>
            </a:endParaRPr>
          </a:p>
          <a:p>
            <a:r>
              <a:rPr lang="ru-RU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часть </a:t>
            </a:r>
            <a:r>
              <a:rPr lang="en-US" sz="6400" b="1" dirty="0" smtClean="0">
                <a:solidFill>
                  <a:schemeClr val="tx2"/>
                </a:solidFill>
              </a:rPr>
              <a:t>III</a:t>
            </a:r>
            <a:r>
              <a:rPr lang="ru-RU" sz="6400" b="1" dirty="0" smtClean="0">
                <a:solidFill>
                  <a:schemeClr val="tx2"/>
                </a:solidFill>
              </a:rPr>
              <a:t> </a:t>
            </a:r>
            <a:r>
              <a:rPr lang="ru-RU" sz="6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-транспортные средства с неутвержденным устройством</a:t>
            </a:r>
            <a:endParaRPr lang="ru-RU" sz="6400" b="1" dirty="0" smtClean="0">
              <a:solidFill>
                <a:schemeClr val="tx2"/>
              </a:solidFill>
            </a:endParaRPr>
          </a:p>
          <a:p>
            <a:pPr defTabSz="912813">
              <a:spcBef>
                <a:spcPct val="0"/>
              </a:spcBef>
              <a:spcAft>
                <a:spcPts val="1800"/>
              </a:spcAft>
              <a:buClr>
                <a:srgbClr val="0000CC"/>
              </a:buClr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defTabSz="912813">
              <a:spcBef>
                <a:spcPct val="0"/>
              </a:spcBef>
              <a:spcAft>
                <a:spcPts val="1800"/>
              </a:spcAft>
              <a:buClr>
                <a:srgbClr val="0000CC"/>
              </a:buClr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ru-RU" sz="1400" b="1" dirty="0" smtClean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defTabSz="912813">
              <a:spcBef>
                <a:spcPct val="0"/>
              </a:spcBef>
              <a:spcAft>
                <a:spcPts val="1800"/>
              </a:spcAft>
              <a:buClr>
                <a:srgbClr val="0000CC"/>
              </a:buClr>
              <a:defRPr/>
            </a:pPr>
            <a:endParaRPr lang="ru-RU" sz="1400" b="1" dirty="0" smtClean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defTabSz="912813">
              <a:spcAft>
                <a:spcPts val="60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ru-RU" sz="14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endParaRPr lang="ru-RU" sz="1800" b="1" dirty="0" smtClean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674101" y="4789885"/>
            <a:ext cx="684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fld id="{8DA7FA52-39B2-465F-93F1-571F302526CB}" type="slidenum">
              <a:rPr lang="ru-RU" sz="2000">
                <a:solidFill>
                  <a:schemeClr val="bg2"/>
                </a:solidFill>
              </a:rPr>
              <a:pPr defTabSz="912813">
                <a:spcBef>
                  <a:spcPct val="50000"/>
                </a:spcBef>
              </a:pPr>
              <a:t>8</a:t>
            </a:fld>
            <a:endParaRPr lang="ru-RU" sz="20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85800"/>
            <a:ext cx="9144000" cy="1214446"/>
          </a:xfrm>
        </p:spPr>
        <p:txBody>
          <a:bodyPr>
            <a:normAutofit/>
          </a:bodyPr>
          <a:lstStyle/>
          <a:p>
            <a:pPr algn="ctr" defTabSz="912813"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Проект Изменений «№ 2+» </a:t>
            </a:r>
            <a:b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(без публичных обсуждений)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28626" y="1500180"/>
            <a:ext cx="8215313" cy="3429024"/>
          </a:xfrm>
        </p:spPr>
        <p:txBody>
          <a:bodyPr>
            <a:normAutofit fontScale="70000" lnSpcReduction="20000"/>
          </a:bodyPr>
          <a:lstStyle/>
          <a:p>
            <a:pPr defTabSz="912813">
              <a:spcBef>
                <a:spcPct val="0"/>
              </a:spcBef>
              <a:spcAft>
                <a:spcPts val="1800"/>
              </a:spcAft>
              <a:buClr>
                <a:srgbClr val="0000CC"/>
              </a:buClr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</a:p>
          <a:p>
            <a:pPr defTabSz="912813">
              <a:spcBef>
                <a:spcPct val="0"/>
              </a:spcBef>
              <a:spcAft>
                <a:spcPts val="1800"/>
              </a:spcAft>
              <a:buClr>
                <a:srgbClr val="0000CC"/>
              </a:buClr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Планируется :</a:t>
            </a:r>
          </a:p>
          <a:p>
            <a:pPr defTabSz="912813">
              <a:spcBef>
                <a:spcPct val="0"/>
              </a:spcBef>
              <a:spcAft>
                <a:spcPts val="1800"/>
              </a:spcAft>
              <a:buClr>
                <a:srgbClr val="0000CC"/>
              </a:buClr>
              <a:defRPr/>
            </a:pP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Внедрение нового Правила ООН </a:t>
            </a:r>
            <a:r>
              <a:rPr lang="ru-RU" sz="2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144 </a:t>
            </a: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по системам </a:t>
            </a:r>
            <a:r>
              <a:rPr lang="en-US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AESC </a:t>
            </a: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в качестве ссылок взамен  прямых норм ЭРА-ГЛОНАСС: </a:t>
            </a:r>
          </a:p>
          <a:p>
            <a:pPr defTabSz="912813">
              <a:spcAft>
                <a:spcPts val="60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sz="2300" b="1" i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компоненты</a:t>
            </a:r>
          </a:p>
          <a:p>
            <a:pPr defTabSz="912813">
              <a:spcAft>
                <a:spcPts val="60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                      -</a:t>
            </a:r>
            <a:r>
              <a:rPr lang="ru-RU" sz="2300" b="1" dirty="0" smtClean="0">
                <a:solidFill>
                  <a:schemeClr val="accent3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устройство</a:t>
            </a: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вызова оперативных служб</a:t>
            </a:r>
          </a:p>
          <a:p>
            <a:pPr defTabSz="912813">
              <a:spcAft>
                <a:spcPts val="60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2300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транспортные средства с утвержденным устройством  </a:t>
            </a:r>
          </a:p>
          <a:p>
            <a:pPr defTabSz="912813">
              <a:spcAft>
                <a:spcPts val="600"/>
              </a:spcAft>
              <a:buClr>
                <a:srgbClr val="0000FF"/>
              </a:buClr>
              <a:buFont typeface="Wingdings" pitchFamily="2" charset="2"/>
              <a:buNone/>
              <a:defRPr/>
            </a:pP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                       -транспортные средства с неутвержденным устройством </a:t>
            </a:r>
          </a:p>
          <a:p>
            <a:pPr defTabSz="912813">
              <a:spcBef>
                <a:spcPct val="0"/>
              </a:spcBef>
              <a:spcAft>
                <a:spcPts val="1800"/>
              </a:spcAft>
              <a:buClr>
                <a:srgbClr val="0000CC"/>
              </a:buClr>
              <a:defRPr/>
            </a:pPr>
            <a:r>
              <a:rPr lang="ru-RU" sz="2300" b="1" dirty="0" smtClean="0"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Корректировка требований к единичным  транспортным средствам</a:t>
            </a:r>
          </a:p>
          <a:p>
            <a:pPr defTabSz="912813">
              <a:spcBef>
                <a:spcPct val="0"/>
              </a:spcBef>
              <a:spcAft>
                <a:spcPts val="1800"/>
              </a:spcAft>
              <a:buClr>
                <a:srgbClr val="0000CC"/>
              </a:buClr>
              <a:defRPr/>
            </a:pPr>
            <a:endParaRPr lang="ru-RU" sz="1800" b="1" dirty="0" smtClean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674101" y="4789885"/>
            <a:ext cx="6842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</a:pPr>
            <a:fld id="{8DA7FA52-39B2-465F-93F1-571F302526CB}" type="slidenum">
              <a:rPr lang="ru-RU" sz="2000">
                <a:solidFill>
                  <a:schemeClr val="bg2"/>
                </a:solidFill>
              </a:rPr>
              <a:pPr defTabSz="912813">
                <a:spcBef>
                  <a:spcPct val="50000"/>
                </a:spcBef>
              </a:pPr>
              <a:t>9</a:t>
            </a:fld>
            <a:endParaRPr lang="ru-RU" sz="20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564</Words>
  <Application>Microsoft Office PowerPoint</Application>
  <PresentationFormat>Экран (16:9)</PresentationFormat>
  <Paragraphs>106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устройству вызова экстренных оперативных служб как к компоненту  (приложение № 10, п. 118)</vt:lpstr>
      <vt:lpstr>Презентация PowerPoint</vt:lpstr>
      <vt:lpstr>Презентация PowerPoint</vt:lpstr>
      <vt:lpstr>Правила ООН № 144 по системам  вызова оперативных служб ( Accident Emergency Call Systems (AECS)  -Разработаны по инициативе России в период 2013-2017   -Правила состоят : </vt:lpstr>
      <vt:lpstr>Проект Изменений «№ 2+»  (без публичных обсуждений)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Dima</dc:creator>
  <cp:lastModifiedBy>admin</cp:lastModifiedBy>
  <cp:revision>25</cp:revision>
  <dcterms:created xsi:type="dcterms:W3CDTF">2017-11-14T14:47:14Z</dcterms:created>
  <dcterms:modified xsi:type="dcterms:W3CDTF">2018-11-09T10:19:01Z</dcterms:modified>
</cp:coreProperties>
</file>